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30048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home and neighborhood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747" y="409281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what belongs to you and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746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possessive adjectives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59</cp:revision>
  <dcterms:created xsi:type="dcterms:W3CDTF">2011-09-14T23:22:57Z</dcterms:created>
  <dcterms:modified xsi:type="dcterms:W3CDTF">2012-02-27T12:57:02Z</dcterms:modified>
</cp:coreProperties>
</file>